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604250" cy="5376863"/>
  <p:notesSz cx="6858000" cy="9144000"/>
  <p:defaultTextStyle>
    <a:defPPr>
      <a:defRPr lang="fr-FR"/>
    </a:defPPr>
    <a:lvl1pPr marL="0" algn="l" defTabSz="76119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0597" algn="l" defTabSz="76119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61194" algn="l" defTabSz="76119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41790" algn="l" defTabSz="76119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22387" algn="l" defTabSz="76119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02983" algn="l" defTabSz="76119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283580" algn="l" defTabSz="76119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64177" algn="l" defTabSz="76119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44773" algn="l" defTabSz="76119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570" y="-882"/>
      </p:cViewPr>
      <p:guideLst>
        <p:guide orient="horz" pos="1695"/>
        <p:guide pos="271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5320" y="1670317"/>
            <a:ext cx="7313613" cy="1152541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90640" y="3046892"/>
            <a:ext cx="6022973" cy="13740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0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1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23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2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3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4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4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B027-58D6-4CB8-B68F-D935D2E7CBAB}" type="datetimeFigureOut">
              <a:rPr lang="fr-FR" smtClean="0"/>
              <a:pPr/>
              <a:t>18/12/2014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D817-C0B3-458B-871A-3988CAAF6B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B027-58D6-4CB8-B68F-D935D2E7CBAB}" type="datetimeFigureOut">
              <a:rPr lang="fr-FR" smtClean="0"/>
              <a:pPr/>
              <a:t>18/12/2014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D817-C0B3-458B-871A-3988CAAF6B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890683" y="169273"/>
            <a:ext cx="1517693" cy="3597022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37599" y="169273"/>
            <a:ext cx="4409678" cy="3597022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B027-58D6-4CB8-B68F-D935D2E7CBAB}" type="datetimeFigureOut">
              <a:rPr lang="fr-FR" smtClean="0"/>
              <a:pPr/>
              <a:t>18/12/2014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D817-C0B3-458B-871A-3988CAAF6B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B027-58D6-4CB8-B68F-D935D2E7CBAB}" type="datetimeFigureOut">
              <a:rPr lang="fr-FR" smtClean="0"/>
              <a:pPr/>
              <a:t>18/12/2014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D817-C0B3-458B-871A-3988CAAF6B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9678" y="3455136"/>
            <a:ext cx="7313613" cy="1067905"/>
          </a:xfrm>
        </p:spPr>
        <p:txBody>
          <a:bodyPr anchor="t"/>
          <a:lstStyle>
            <a:lvl1pPr algn="l">
              <a:defRPr sz="33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79678" y="2278947"/>
            <a:ext cx="7313613" cy="1176189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8059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611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4179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2238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029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2835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66417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04477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B027-58D6-4CB8-B68F-D935D2E7CBAB}" type="datetimeFigureOut">
              <a:rPr lang="fr-FR" smtClean="0"/>
              <a:pPr/>
              <a:t>18/12/2014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D817-C0B3-458B-871A-3988CAAF6B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37598" y="983269"/>
            <a:ext cx="2963687" cy="2783024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44689" y="983269"/>
            <a:ext cx="2963687" cy="2783024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B027-58D6-4CB8-B68F-D935D2E7CBAB}" type="datetimeFigureOut">
              <a:rPr lang="fr-FR" smtClean="0"/>
              <a:pPr/>
              <a:t>18/12/2014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D817-C0B3-458B-871A-3988CAAF6B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0214" y="215324"/>
            <a:ext cx="7743827" cy="89614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30213" y="1203574"/>
            <a:ext cx="3801706" cy="501591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597" indent="0">
              <a:buNone/>
              <a:defRPr sz="1700" b="1"/>
            </a:lvl2pPr>
            <a:lvl3pPr marL="761194" indent="0">
              <a:buNone/>
              <a:defRPr sz="1500" b="1"/>
            </a:lvl3pPr>
            <a:lvl4pPr marL="1141790" indent="0">
              <a:buNone/>
              <a:defRPr sz="1400" b="1"/>
            </a:lvl4pPr>
            <a:lvl5pPr marL="1522387" indent="0">
              <a:buNone/>
              <a:defRPr sz="1400" b="1"/>
            </a:lvl5pPr>
            <a:lvl6pPr marL="1902983" indent="0">
              <a:buNone/>
              <a:defRPr sz="1400" b="1"/>
            </a:lvl6pPr>
            <a:lvl7pPr marL="2283580" indent="0">
              <a:buNone/>
              <a:defRPr sz="1400" b="1"/>
            </a:lvl7pPr>
            <a:lvl8pPr marL="2664177" indent="0">
              <a:buNone/>
              <a:defRPr sz="1400" b="1"/>
            </a:lvl8pPr>
            <a:lvl9pPr marL="3044773" indent="0">
              <a:buNone/>
              <a:defRPr sz="14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30213" y="1705163"/>
            <a:ext cx="3801706" cy="3097920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370840" y="1203574"/>
            <a:ext cx="3803198" cy="501591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597" indent="0">
              <a:buNone/>
              <a:defRPr sz="1700" b="1"/>
            </a:lvl2pPr>
            <a:lvl3pPr marL="761194" indent="0">
              <a:buNone/>
              <a:defRPr sz="1500" b="1"/>
            </a:lvl3pPr>
            <a:lvl4pPr marL="1141790" indent="0">
              <a:buNone/>
              <a:defRPr sz="1400" b="1"/>
            </a:lvl4pPr>
            <a:lvl5pPr marL="1522387" indent="0">
              <a:buNone/>
              <a:defRPr sz="1400" b="1"/>
            </a:lvl5pPr>
            <a:lvl6pPr marL="1902983" indent="0">
              <a:buNone/>
              <a:defRPr sz="1400" b="1"/>
            </a:lvl6pPr>
            <a:lvl7pPr marL="2283580" indent="0">
              <a:buNone/>
              <a:defRPr sz="1400" b="1"/>
            </a:lvl7pPr>
            <a:lvl8pPr marL="2664177" indent="0">
              <a:buNone/>
              <a:defRPr sz="1400" b="1"/>
            </a:lvl8pPr>
            <a:lvl9pPr marL="3044773" indent="0">
              <a:buNone/>
              <a:defRPr sz="14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370840" y="1705163"/>
            <a:ext cx="3803198" cy="3097920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B027-58D6-4CB8-B68F-D935D2E7CBAB}" type="datetimeFigureOut">
              <a:rPr lang="fr-FR" smtClean="0"/>
              <a:pPr/>
              <a:t>18/12/2014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D817-C0B3-458B-871A-3988CAAF6B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B027-58D6-4CB8-B68F-D935D2E7CBAB}" type="datetimeFigureOut">
              <a:rPr lang="fr-FR" smtClean="0"/>
              <a:pPr/>
              <a:t>18/12/2014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D817-C0B3-458B-871A-3988CAAF6B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B027-58D6-4CB8-B68F-D935D2E7CBAB}" type="datetimeFigureOut">
              <a:rPr lang="fr-FR" smtClean="0"/>
              <a:pPr/>
              <a:t>18/12/2014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D817-C0B3-458B-871A-3988CAAF6B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0216" y="214080"/>
            <a:ext cx="2830739" cy="911080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64025" y="214080"/>
            <a:ext cx="4810016" cy="458900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30216" y="1125159"/>
            <a:ext cx="2830739" cy="3677924"/>
          </a:xfrm>
        </p:spPr>
        <p:txBody>
          <a:bodyPr/>
          <a:lstStyle>
            <a:lvl1pPr marL="0" indent="0">
              <a:buNone/>
              <a:defRPr sz="1200"/>
            </a:lvl1pPr>
            <a:lvl2pPr marL="380597" indent="0">
              <a:buNone/>
              <a:defRPr sz="1000"/>
            </a:lvl2pPr>
            <a:lvl3pPr marL="761194" indent="0">
              <a:buNone/>
              <a:defRPr sz="800"/>
            </a:lvl3pPr>
            <a:lvl4pPr marL="1141790" indent="0">
              <a:buNone/>
              <a:defRPr sz="700"/>
            </a:lvl4pPr>
            <a:lvl5pPr marL="1522387" indent="0">
              <a:buNone/>
              <a:defRPr sz="700"/>
            </a:lvl5pPr>
            <a:lvl6pPr marL="1902983" indent="0">
              <a:buNone/>
              <a:defRPr sz="700"/>
            </a:lvl6pPr>
            <a:lvl7pPr marL="2283580" indent="0">
              <a:buNone/>
              <a:defRPr sz="700"/>
            </a:lvl7pPr>
            <a:lvl8pPr marL="2664177" indent="0">
              <a:buNone/>
              <a:defRPr sz="700"/>
            </a:lvl8pPr>
            <a:lvl9pPr marL="3044773" indent="0">
              <a:buNone/>
              <a:defRPr sz="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B027-58D6-4CB8-B68F-D935D2E7CBAB}" type="datetimeFigureOut">
              <a:rPr lang="fr-FR" smtClean="0"/>
              <a:pPr/>
              <a:t>18/12/2014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D817-C0B3-458B-871A-3988CAAF6B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86495" y="3763805"/>
            <a:ext cx="5162550" cy="444338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686495" y="480433"/>
            <a:ext cx="5162550" cy="3226118"/>
          </a:xfrm>
        </p:spPr>
        <p:txBody>
          <a:bodyPr/>
          <a:lstStyle>
            <a:lvl1pPr marL="0" indent="0">
              <a:buNone/>
              <a:defRPr sz="2700"/>
            </a:lvl1pPr>
            <a:lvl2pPr marL="380597" indent="0">
              <a:buNone/>
              <a:defRPr sz="2300"/>
            </a:lvl2pPr>
            <a:lvl3pPr marL="761194" indent="0">
              <a:buNone/>
              <a:defRPr sz="2000"/>
            </a:lvl3pPr>
            <a:lvl4pPr marL="1141790" indent="0">
              <a:buNone/>
              <a:defRPr sz="1700"/>
            </a:lvl4pPr>
            <a:lvl5pPr marL="1522387" indent="0">
              <a:buNone/>
              <a:defRPr sz="1700"/>
            </a:lvl5pPr>
            <a:lvl6pPr marL="1902983" indent="0">
              <a:buNone/>
              <a:defRPr sz="1700"/>
            </a:lvl6pPr>
            <a:lvl7pPr marL="2283580" indent="0">
              <a:buNone/>
              <a:defRPr sz="1700"/>
            </a:lvl7pPr>
            <a:lvl8pPr marL="2664177" indent="0">
              <a:buNone/>
              <a:defRPr sz="1700"/>
            </a:lvl8pPr>
            <a:lvl9pPr marL="3044773" indent="0">
              <a:buNone/>
              <a:defRPr sz="17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86495" y="4208143"/>
            <a:ext cx="5162550" cy="631034"/>
          </a:xfrm>
        </p:spPr>
        <p:txBody>
          <a:bodyPr/>
          <a:lstStyle>
            <a:lvl1pPr marL="0" indent="0">
              <a:buNone/>
              <a:defRPr sz="1200"/>
            </a:lvl1pPr>
            <a:lvl2pPr marL="380597" indent="0">
              <a:buNone/>
              <a:defRPr sz="1000"/>
            </a:lvl2pPr>
            <a:lvl3pPr marL="761194" indent="0">
              <a:buNone/>
              <a:defRPr sz="800"/>
            </a:lvl3pPr>
            <a:lvl4pPr marL="1141790" indent="0">
              <a:buNone/>
              <a:defRPr sz="700"/>
            </a:lvl4pPr>
            <a:lvl5pPr marL="1522387" indent="0">
              <a:buNone/>
              <a:defRPr sz="700"/>
            </a:lvl5pPr>
            <a:lvl6pPr marL="1902983" indent="0">
              <a:buNone/>
              <a:defRPr sz="700"/>
            </a:lvl6pPr>
            <a:lvl7pPr marL="2283580" indent="0">
              <a:buNone/>
              <a:defRPr sz="700"/>
            </a:lvl7pPr>
            <a:lvl8pPr marL="2664177" indent="0">
              <a:buNone/>
              <a:defRPr sz="700"/>
            </a:lvl8pPr>
            <a:lvl9pPr marL="3044773" indent="0">
              <a:buNone/>
              <a:defRPr sz="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B027-58D6-4CB8-B68F-D935D2E7CBAB}" type="datetimeFigureOut">
              <a:rPr lang="fr-FR" smtClean="0"/>
              <a:pPr/>
              <a:t>18/12/2014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D817-C0B3-458B-871A-3988CAAF6B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30214" y="215324"/>
            <a:ext cx="7743827" cy="896144"/>
          </a:xfrm>
          <a:prstGeom prst="rect">
            <a:avLst/>
          </a:prstGeom>
        </p:spPr>
        <p:txBody>
          <a:bodyPr vert="horz" lIns="76119" tIns="38059" rIns="76119" bIns="38059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30214" y="1254604"/>
            <a:ext cx="7743827" cy="3548481"/>
          </a:xfrm>
          <a:prstGeom prst="rect">
            <a:avLst/>
          </a:prstGeom>
        </p:spPr>
        <p:txBody>
          <a:bodyPr vert="horz" lIns="76119" tIns="38059" rIns="76119" bIns="38059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30214" y="4983557"/>
            <a:ext cx="2007660" cy="286268"/>
          </a:xfrm>
          <a:prstGeom prst="rect">
            <a:avLst/>
          </a:prstGeom>
        </p:spPr>
        <p:txBody>
          <a:bodyPr vert="horz" lIns="76119" tIns="38059" rIns="76119" bIns="38059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4B027-58D6-4CB8-B68F-D935D2E7CBAB}" type="datetimeFigureOut">
              <a:rPr lang="fr-FR" smtClean="0"/>
              <a:pPr/>
              <a:t>18/12/2014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939789" y="4983557"/>
            <a:ext cx="2724678" cy="286268"/>
          </a:xfrm>
          <a:prstGeom prst="rect">
            <a:avLst/>
          </a:prstGeom>
        </p:spPr>
        <p:txBody>
          <a:bodyPr vert="horz" lIns="76119" tIns="38059" rIns="76119" bIns="38059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166379" y="4983557"/>
            <a:ext cx="2007660" cy="286268"/>
          </a:xfrm>
          <a:prstGeom prst="rect">
            <a:avLst/>
          </a:prstGeom>
        </p:spPr>
        <p:txBody>
          <a:bodyPr vert="horz" lIns="76119" tIns="38059" rIns="76119" bIns="38059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7D817-C0B3-458B-871A-3988CAAF6B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1194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448" indent="-285448" algn="l" defTabSz="76119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18470" indent="-237873" algn="l" defTabSz="761194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51492" indent="-190298" algn="l" defTabSz="76119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32089" indent="-190298" algn="l" defTabSz="761194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12686" indent="-190298" algn="l" defTabSz="761194" rtl="0" eaLnBrk="1" latinLnBrk="0" hangingPunct="1">
        <a:spcBef>
          <a:spcPct val="20000"/>
        </a:spcBef>
        <a:buFont typeface="Arial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093281" indent="-190298" algn="l" defTabSz="761194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473878" indent="-190298" algn="l" defTabSz="761194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854475" indent="-190298" algn="l" defTabSz="761194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235072" indent="-190298" algn="l" defTabSz="761194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6119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597" algn="l" defTabSz="76119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194" algn="l" defTabSz="76119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1790" algn="l" defTabSz="76119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2387" algn="l" defTabSz="76119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2983" algn="l" defTabSz="76119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3580" algn="l" defTabSz="76119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4177" algn="l" defTabSz="76119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4773" algn="l" defTabSz="76119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 22" descr="Retouché 1nbis-002.jpg"/>
          <p:cNvPicPr preferRelativeResize="0"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 rot="789367">
            <a:off x="2549364" y="370053"/>
            <a:ext cx="946800" cy="1158790"/>
          </a:xfrm>
          <a:prstGeom prst="rect">
            <a:avLst/>
          </a:prstGeom>
        </p:spPr>
      </p:pic>
      <p:pic>
        <p:nvPicPr>
          <p:cNvPr id="5" name="Image 4" descr="logo Mundolingua RBV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50197" y="384175"/>
            <a:ext cx="3382183" cy="792088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5238229" y="1896343"/>
            <a:ext cx="3116526" cy="1252200"/>
          </a:xfrm>
          <a:prstGeom prst="rect">
            <a:avLst/>
          </a:prstGeom>
        </p:spPr>
        <p:txBody>
          <a:bodyPr wrap="square" lIns="97091" tIns="48545" rIns="97091" bIns="48545">
            <a:spAutoFit/>
          </a:bodyPr>
          <a:lstStyle/>
          <a:p>
            <a:pPr algn="ctr"/>
            <a:endParaRPr lang="fr-FR" b="1" dirty="0" smtClean="0">
              <a:latin typeface="Tempus Sans ITC" pitchFamily="82" charset="0"/>
            </a:endParaRPr>
          </a:p>
          <a:p>
            <a:pPr algn="ctr"/>
            <a:r>
              <a:rPr lang="fr-FR" b="1" dirty="0" smtClean="0">
                <a:latin typeface="Tempus Sans ITC" pitchFamily="82" charset="0"/>
              </a:rPr>
              <a:t>Meilleurs </a:t>
            </a:r>
            <a:r>
              <a:rPr lang="fr-FR" b="1" dirty="0">
                <a:latin typeface="Tempus Sans ITC" pitchFamily="82" charset="0"/>
              </a:rPr>
              <a:t>Souhaits </a:t>
            </a:r>
            <a:endParaRPr lang="fr-FR" b="1" dirty="0" smtClean="0">
              <a:latin typeface="Tempus Sans ITC" pitchFamily="82" charset="0"/>
            </a:endParaRPr>
          </a:p>
          <a:p>
            <a:pPr algn="ctr"/>
            <a:r>
              <a:rPr lang="fr-FR" b="1" dirty="0" smtClean="0">
                <a:latin typeface="Tempus Sans ITC" pitchFamily="82" charset="0"/>
              </a:rPr>
              <a:t>de </a:t>
            </a:r>
            <a:r>
              <a:rPr lang="fr-FR" b="1" dirty="0">
                <a:latin typeface="Tempus Sans ITC" pitchFamily="82" charset="0"/>
              </a:rPr>
              <a:t>Joyeux Noël </a:t>
            </a:r>
            <a:endParaRPr lang="fr-FR" b="1" dirty="0" smtClean="0">
              <a:latin typeface="Tempus Sans ITC" pitchFamily="82" charset="0"/>
            </a:endParaRPr>
          </a:p>
          <a:p>
            <a:pPr algn="ctr"/>
            <a:r>
              <a:rPr lang="fr-FR" b="1" dirty="0" smtClean="0">
                <a:latin typeface="Tempus Sans ITC" pitchFamily="82" charset="0"/>
              </a:rPr>
              <a:t>et </a:t>
            </a:r>
            <a:r>
              <a:rPr lang="fr-FR" b="1" dirty="0">
                <a:latin typeface="Tempus Sans ITC" pitchFamily="82" charset="0"/>
              </a:rPr>
              <a:t>Bonne </a:t>
            </a:r>
            <a:endParaRPr lang="fr-FR" b="1" dirty="0" smtClean="0">
              <a:latin typeface="Tempus Sans ITC" pitchFamily="82" charset="0"/>
            </a:endParaRPr>
          </a:p>
          <a:p>
            <a:pPr algn="ctr"/>
            <a:r>
              <a:rPr lang="fr-FR" b="1" dirty="0" smtClean="0">
                <a:latin typeface="Tempus Sans ITC" pitchFamily="82" charset="0"/>
              </a:rPr>
              <a:t>Et Heureuse </a:t>
            </a:r>
            <a:r>
              <a:rPr lang="fr-FR" b="1" dirty="0">
                <a:latin typeface="Tempus Sans ITC" pitchFamily="82" charset="0"/>
              </a:rPr>
              <a:t>Année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238229" y="1248271"/>
            <a:ext cx="2982805" cy="652036"/>
          </a:xfrm>
          <a:prstGeom prst="rect">
            <a:avLst/>
          </a:prstGeom>
        </p:spPr>
        <p:txBody>
          <a:bodyPr wrap="square" lIns="97091" tIns="48545" rIns="97091" bIns="48545">
            <a:spAutoFit/>
          </a:bodyPr>
          <a:lstStyle/>
          <a:p>
            <a:pPr algn="ctr"/>
            <a:r>
              <a:rPr lang="fr-FR" sz="3600" b="1" dirty="0" smtClean="0">
                <a:latin typeface="Tempus Sans ITC" pitchFamily="82" charset="0"/>
              </a:rPr>
              <a:t>PF 2015</a:t>
            </a:r>
            <a:endParaRPr lang="fr-FR" sz="3600" b="1" dirty="0">
              <a:latin typeface="Tempus Sans ITC" pitchFamily="82" charset="0"/>
            </a:endParaRPr>
          </a:p>
        </p:txBody>
      </p:sp>
      <p:pic>
        <p:nvPicPr>
          <p:cNvPr id="18" name="Image 17" descr="Image Je parle le françai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65255" y="1867752"/>
            <a:ext cx="1496243" cy="1693697"/>
          </a:xfrm>
          <a:prstGeom prst="rect">
            <a:avLst/>
          </a:prstGeom>
        </p:spPr>
      </p:pic>
      <p:pic>
        <p:nvPicPr>
          <p:cNvPr id="9" name="Image 8" descr="2014-10-17 11.12.39.jpg"/>
          <p:cNvPicPr preferRelativeResize="0">
            <a:picLocks/>
          </p:cNvPicPr>
          <p:nvPr/>
        </p:nvPicPr>
        <p:blipFill>
          <a:blip r:embed="rId5" cstate="print"/>
          <a:stretch>
            <a:fillRect/>
          </a:stretch>
        </p:blipFill>
        <p:spPr>
          <a:xfrm rot="20264269">
            <a:off x="3244370" y="1138997"/>
            <a:ext cx="947515" cy="1189859"/>
          </a:xfrm>
          <a:prstGeom prst="rect">
            <a:avLst/>
          </a:prstGeom>
        </p:spPr>
      </p:pic>
      <p:pic>
        <p:nvPicPr>
          <p:cNvPr id="13" name="Image 12" descr="photo 4 (22).JPG"/>
          <p:cNvPicPr preferRelativeResize="0">
            <a:picLocks/>
          </p:cNvPicPr>
          <p:nvPr/>
        </p:nvPicPr>
        <p:blipFill>
          <a:blip r:embed="rId6" cstate="print"/>
          <a:stretch>
            <a:fillRect/>
          </a:stretch>
        </p:blipFill>
        <p:spPr>
          <a:xfrm rot="1312690">
            <a:off x="701725" y="914743"/>
            <a:ext cx="962443" cy="1191916"/>
          </a:xfrm>
          <a:prstGeom prst="rect">
            <a:avLst/>
          </a:prstGeom>
        </p:spPr>
      </p:pic>
      <p:pic>
        <p:nvPicPr>
          <p:cNvPr id="14" name="Image 13" descr="P1080772 avec le découpage3.jpg"/>
          <p:cNvPicPr preferRelativeResize="0">
            <a:picLocks/>
          </p:cNvPicPr>
          <p:nvPr/>
        </p:nvPicPr>
        <p:blipFill>
          <a:blip r:embed="rId7" cstate="print"/>
          <a:stretch>
            <a:fillRect/>
          </a:stretch>
        </p:blipFill>
        <p:spPr>
          <a:xfrm rot="549217">
            <a:off x="3366177" y="2192933"/>
            <a:ext cx="947515" cy="1123472"/>
          </a:xfrm>
          <a:prstGeom prst="rect">
            <a:avLst/>
          </a:prstGeom>
        </p:spPr>
      </p:pic>
      <p:pic>
        <p:nvPicPr>
          <p:cNvPr id="17" name="Image 16" descr="2014-06-06 15.32.17 ret.jpg"/>
          <p:cNvPicPr preferRelativeResize="0">
            <a:picLocks/>
          </p:cNvPicPr>
          <p:nvPr/>
        </p:nvPicPr>
        <p:blipFill>
          <a:blip r:embed="rId8" cstate="print"/>
          <a:stretch>
            <a:fillRect/>
          </a:stretch>
        </p:blipFill>
        <p:spPr>
          <a:xfrm rot="1868604">
            <a:off x="3039937" y="3060784"/>
            <a:ext cx="947515" cy="1230750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4839652" y="3552527"/>
            <a:ext cx="3764598" cy="1621532"/>
          </a:xfrm>
          <a:prstGeom prst="rect">
            <a:avLst/>
          </a:prstGeom>
        </p:spPr>
        <p:txBody>
          <a:bodyPr wrap="square" lIns="97091" tIns="48545" rIns="97091" bIns="48545">
            <a:spAutoFit/>
          </a:bodyPr>
          <a:lstStyle/>
          <a:p>
            <a:pPr algn="ctr"/>
            <a:r>
              <a:rPr lang="fr-FR" sz="1200" b="1" dirty="0">
                <a:latin typeface="Tempus Sans ITC" pitchFamily="82" charset="0"/>
              </a:rPr>
              <a:t>d</a:t>
            </a:r>
            <a:r>
              <a:rPr lang="fr-FR" sz="1200" b="1" dirty="0" smtClean="0">
                <a:latin typeface="Tempus Sans ITC" pitchFamily="82" charset="0"/>
              </a:rPr>
              <a:t>e la part de l’équipe de</a:t>
            </a:r>
          </a:p>
          <a:p>
            <a:pPr algn="ctr"/>
            <a:endParaRPr lang="fr-FR" sz="1200" b="1" dirty="0" smtClean="0">
              <a:latin typeface="Tempus Sans ITC" pitchFamily="82" charset="0"/>
            </a:endParaRPr>
          </a:p>
          <a:p>
            <a:pPr algn="ctr"/>
            <a:r>
              <a:rPr lang="fr-FR" b="1" dirty="0" smtClean="0">
                <a:latin typeface="Tempus Sans ITC" pitchFamily="82" charset="0"/>
              </a:rPr>
              <a:t>MUNDOLINGUA</a:t>
            </a:r>
          </a:p>
          <a:p>
            <a:pPr algn="ctr"/>
            <a:endParaRPr lang="fr-FR" sz="1200" b="1" dirty="0" smtClean="0">
              <a:latin typeface="Tempus Sans ITC" pitchFamily="82" charset="0"/>
            </a:endParaRPr>
          </a:p>
          <a:p>
            <a:pPr algn="ctr"/>
            <a:r>
              <a:rPr lang="fr-FR" sz="1200" b="1" dirty="0" smtClean="0">
                <a:latin typeface="Tempus Sans ITC" pitchFamily="82" charset="0"/>
              </a:rPr>
              <a:t>Musée des langues, du langage et de da linguistique</a:t>
            </a:r>
          </a:p>
          <a:p>
            <a:pPr algn="ctr"/>
            <a:endParaRPr lang="fr-FR" sz="1200" b="1" dirty="0">
              <a:latin typeface="Tempus Sans ITC" pitchFamily="82" charset="0"/>
            </a:endParaRPr>
          </a:p>
          <a:p>
            <a:pPr algn="ctr"/>
            <a:r>
              <a:rPr lang="fr-FR" sz="1200" b="1" dirty="0" smtClean="0">
                <a:latin typeface="Tempus Sans ITC" pitchFamily="82" charset="0"/>
              </a:rPr>
              <a:t>10 rue Servandoni, 75006 Paris</a:t>
            </a:r>
          </a:p>
          <a:p>
            <a:pPr algn="ctr"/>
            <a:r>
              <a:rPr lang="fr-FR" sz="1200" b="1" dirty="0" smtClean="0">
                <a:latin typeface="Tempus Sans ITC" pitchFamily="82" charset="0"/>
              </a:rPr>
              <a:t> </a:t>
            </a:r>
            <a:endParaRPr lang="fr-FR" sz="1200" b="1" dirty="0">
              <a:latin typeface="Tempus Sans ITC" pitchFamily="82" charset="0"/>
            </a:endParaRPr>
          </a:p>
        </p:txBody>
      </p:sp>
      <p:pic>
        <p:nvPicPr>
          <p:cNvPr id="19" name="Image 18" descr="Photo pidgins créoles retouchée2.jpg"/>
          <p:cNvPicPr preferRelativeResize="0">
            <a:picLocks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13693" y="1968351"/>
            <a:ext cx="946800" cy="1224136"/>
          </a:xfrm>
          <a:prstGeom prst="rect">
            <a:avLst/>
          </a:prstGeom>
        </p:spPr>
      </p:pic>
      <p:pic>
        <p:nvPicPr>
          <p:cNvPr id="20" name="Image 19" descr="2014-10-017bis.png"/>
          <p:cNvPicPr preferRelativeResize="0">
            <a:picLocks/>
          </p:cNvPicPr>
          <p:nvPr/>
        </p:nvPicPr>
        <p:blipFill>
          <a:blip r:embed="rId10" cstate="print"/>
          <a:stretch>
            <a:fillRect/>
          </a:stretch>
        </p:blipFill>
        <p:spPr>
          <a:xfrm rot="20593895">
            <a:off x="574946" y="3158316"/>
            <a:ext cx="946800" cy="1257397"/>
          </a:xfrm>
          <a:prstGeom prst="rect">
            <a:avLst/>
          </a:prstGeom>
        </p:spPr>
      </p:pic>
      <p:pic>
        <p:nvPicPr>
          <p:cNvPr id="26" name="Image 25" descr="Les jeunessans polaroid-001.jpg"/>
          <p:cNvPicPr preferRelativeResize="0">
            <a:picLocks/>
          </p:cNvPicPr>
          <p:nvPr/>
        </p:nvPicPr>
        <p:blipFill>
          <a:blip r:embed="rId11" cstate="print"/>
          <a:stretch>
            <a:fillRect/>
          </a:stretch>
        </p:blipFill>
        <p:spPr>
          <a:xfrm rot="21027855">
            <a:off x="1511340" y="310570"/>
            <a:ext cx="946800" cy="1159901"/>
          </a:xfrm>
          <a:prstGeom prst="rect">
            <a:avLst/>
          </a:prstGeom>
        </p:spPr>
      </p:pic>
      <p:pic>
        <p:nvPicPr>
          <p:cNvPr id="7" name="Image 6" descr="Garcons écriture.jpg"/>
          <p:cNvPicPr preferRelativeResize="0">
            <a:picLocks/>
          </p:cNvPicPr>
          <p:nvPr/>
        </p:nvPicPr>
        <p:blipFill>
          <a:blip r:embed="rId12" cstate="print"/>
          <a:stretch>
            <a:fillRect/>
          </a:stretch>
        </p:blipFill>
        <p:spPr>
          <a:xfrm rot="740576">
            <a:off x="1367781" y="3834012"/>
            <a:ext cx="947515" cy="1243629"/>
          </a:xfrm>
          <a:prstGeom prst="rect">
            <a:avLst/>
          </a:prstGeom>
        </p:spPr>
      </p:pic>
      <p:pic>
        <p:nvPicPr>
          <p:cNvPr id="11" name="Image 10" descr="Photo apprentis portrait2.jpg"/>
          <p:cNvPicPr preferRelativeResize="0">
            <a:picLocks/>
          </p:cNvPicPr>
          <p:nvPr/>
        </p:nvPicPr>
        <p:blipFill>
          <a:blip r:embed="rId13" cstate="print"/>
          <a:stretch>
            <a:fillRect/>
          </a:stretch>
        </p:blipFill>
        <p:spPr>
          <a:xfrm rot="20952184">
            <a:off x="2393071" y="3846379"/>
            <a:ext cx="947515" cy="12337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36</Words>
  <Application>Microsoft Office PowerPoint</Application>
  <PresentationFormat>Personnalisé</PresentationFormat>
  <Paragraphs>14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mundolingua</dc:creator>
  <cp:lastModifiedBy>mundolingua</cp:lastModifiedBy>
  <cp:revision>6</cp:revision>
  <dcterms:created xsi:type="dcterms:W3CDTF">2014-12-18T10:31:10Z</dcterms:created>
  <dcterms:modified xsi:type="dcterms:W3CDTF">2014-12-18T11:09:45Z</dcterms:modified>
</cp:coreProperties>
</file>