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0080625" cy="5508625"/>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3319F3"/>
    <a:srgbClr val="1C09A7"/>
    <a:srgbClr val="00763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72" autoAdjust="0"/>
  </p:normalViewPr>
  <p:slideViewPr>
    <p:cSldViewPr>
      <p:cViewPr varScale="1">
        <p:scale>
          <a:sx n="96" d="100"/>
          <a:sy n="96" d="100"/>
        </p:scale>
        <p:origin x="-96" y="-558"/>
      </p:cViewPr>
      <p:guideLst>
        <p:guide orient="horz" pos="1736"/>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6050" y="1711245"/>
            <a:ext cx="8568531" cy="1180784"/>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12094" y="3121555"/>
            <a:ext cx="7056438" cy="14077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08453" y="220602"/>
            <a:ext cx="2268141" cy="470018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04034" y="220602"/>
            <a:ext cx="6636411" cy="470018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302" y="3539802"/>
            <a:ext cx="8568531" cy="1094074"/>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96302" y="2334791"/>
            <a:ext cx="8568531" cy="120501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04031" y="1285348"/>
            <a:ext cx="4452276" cy="3635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24318" y="1285348"/>
            <a:ext cx="4452276" cy="3635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04033" y="1233066"/>
            <a:ext cx="4454027" cy="51388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04033" y="1746950"/>
            <a:ext cx="4454027" cy="31738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0821" y="1233066"/>
            <a:ext cx="4455776" cy="51388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120821" y="1746950"/>
            <a:ext cx="4455776" cy="31738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034" y="219325"/>
            <a:ext cx="3316456" cy="933406"/>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941245" y="219325"/>
            <a:ext cx="5635349" cy="47014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034" y="1152731"/>
            <a:ext cx="3316456" cy="37680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5876" y="3856038"/>
            <a:ext cx="6048375" cy="455227"/>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75876" y="492208"/>
            <a:ext cx="6048375" cy="3305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75876" y="4311267"/>
            <a:ext cx="6048375" cy="6464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77E8BBA-7B69-4FF8-9012-9CB791CEA206}" type="datetimeFigureOut">
              <a:rPr lang="fr-FR" smtClean="0"/>
              <a:pPr/>
              <a:t>16/10/2014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7B25C6-3BD1-4BCB-B741-D23C5E94432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04034" y="220602"/>
            <a:ext cx="9072562" cy="918105"/>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04034" y="1285348"/>
            <a:ext cx="9072562" cy="36354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04031" y="5105681"/>
            <a:ext cx="2352146" cy="293283"/>
          </a:xfrm>
          <a:prstGeom prst="rect">
            <a:avLst/>
          </a:prstGeom>
        </p:spPr>
        <p:txBody>
          <a:bodyPr vert="horz" lIns="91440" tIns="45720" rIns="91440" bIns="45720" rtlCol="0" anchor="ctr"/>
          <a:lstStyle>
            <a:lvl1pPr algn="l">
              <a:defRPr sz="1200">
                <a:solidFill>
                  <a:schemeClr val="tx1">
                    <a:tint val="75000"/>
                  </a:schemeClr>
                </a:solidFill>
              </a:defRPr>
            </a:lvl1pPr>
          </a:lstStyle>
          <a:p>
            <a:fld id="{277E8BBA-7B69-4FF8-9012-9CB791CEA206}" type="datetimeFigureOut">
              <a:rPr lang="fr-FR" smtClean="0"/>
              <a:pPr/>
              <a:t>16/10/2014</a:t>
            </a:fld>
            <a:endParaRPr lang="fr-FR"/>
          </a:p>
        </p:txBody>
      </p:sp>
      <p:sp>
        <p:nvSpPr>
          <p:cNvPr id="5" name="Espace réservé du pied de page 4"/>
          <p:cNvSpPr>
            <a:spLocks noGrp="1"/>
          </p:cNvSpPr>
          <p:nvPr>
            <p:ph type="ftr" sz="quarter" idx="3"/>
          </p:nvPr>
        </p:nvSpPr>
        <p:spPr>
          <a:xfrm>
            <a:off x="3444216" y="5105681"/>
            <a:ext cx="3192198" cy="2932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224448" y="5105681"/>
            <a:ext cx="2352146" cy="293283"/>
          </a:xfrm>
          <a:prstGeom prst="rect">
            <a:avLst/>
          </a:prstGeom>
        </p:spPr>
        <p:txBody>
          <a:bodyPr vert="horz" lIns="91440" tIns="45720" rIns="91440" bIns="45720" rtlCol="0" anchor="ctr"/>
          <a:lstStyle>
            <a:lvl1pPr algn="r">
              <a:defRPr sz="1200">
                <a:solidFill>
                  <a:schemeClr val="tx1">
                    <a:tint val="75000"/>
                  </a:schemeClr>
                </a:solidFill>
              </a:defRPr>
            </a:lvl1pPr>
          </a:lstStyle>
          <a:p>
            <a:fld id="{207B25C6-3BD1-4BCB-B741-D23C5E94432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cafebilingu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 13" descr="1-0-DSC_0170.jpg"/>
          <p:cNvPicPr>
            <a:picLocks noChangeAspect="1"/>
          </p:cNvPicPr>
          <p:nvPr/>
        </p:nvPicPr>
        <p:blipFill>
          <a:blip r:embed="rId2" cstate="print">
            <a:lum bright="81000" contrast="-85000"/>
          </a:blip>
          <a:stretch>
            <a:fillRect/>
          </a:stretch>
        </p:blipFill>
        <p:spPr>
          <a:xfrm>
            <a:off x="0" y="1"/>
            <a:ext cx="10080625" cy="5508625"/>
          </a:xfrm>
          <a:prstGeom prst="rect">
            <a:avLst/>
          </a:prstGeom>
        </p:spPr>
      </p:pic>
      <p:pic>
        <p:nvPicPr>
          <p:cNvPr id="3" name="Image 2" descr="image pour le vernissage.jpg"/>
          <p:cNvPicPr>
            <a:picLocks noChangeAspect="1"/>
          </p:cNvPicPr>
          <p:nvPr/>
        </p:nvPicPr>
        <p:blipFill>
          <a:blip r:embed="rId3" cstate="print"/>
          <a:stretch>
            <a:fillRect/>
          </a:stretch>
        </p:blipFill>
        <p:spPr>
          <a:xfrm>
            <a:off x="1151880" y="2466280"/>
            <a:ext cx="3431336" cy="2483870"/>
          </a:xfrm>
          <a:prstGeom prst="rect">
            <a:avLst/>
          </a:prstGeom>
        </p:spPr>
      </p:pic>
      <p:sp>
        <p:nvSpPr>
          <p:cNvPr id="4" name="Rectangle 3"/>
          <p:cNvSpPr/>
          <p:nvPr/>
        </p:nvSpPr>
        <p:spPr>
          <a:xfrm>
            <a:off x="5248627" y="2250256"/>
            <a:ext cx="4219681" cy="369332"/>
          </a:xfrm>
          <a:prstGeom prst="rect">
            <a:avLst/>
          </a:prstGeom>
        </p:spPr>
        <p:txBody>
          <a:bodyPr wrap="none">
            <a:spAutoFit/>
          </a:bodyPr>
          <a:lstStyle/>
          <a:p>
            <a:r>
              <a:rPr lang="fr-FR" b="1" i="1" dirty="0" smtClean="0">
                <a:solidFill>
                  <a:srgbClr val="CC0000"/>
                </a:solidFill>
              </a:rPr>
              <a:t>Vernissage  lundi 24 novembre 2014 à 18h</a:t>
            </a:r>
          </a:p>
        </p:txBody>
      </p:sp>
      <p:sp>
        <p:nvSpPr>
          <p:cNvPr id="5" name="Rectangle 4"/>
          <p:cNvSpPr/>
          <p:nvPr/>
        </p:nvSpPr>
        <p:spPr>
          <a:xfrm>
            <a:off x="791840" y="378048"/>
            <a:ext cx="8573452" cy="1200329"/>
          </a:xfrm>
          <a:prstGeom prst="rect">
            <a:avLst/>
          </a:prstGeom>
        </p:spPr>
        <p:txBody>
          <a:bodyPr wrap="square">
            <a:spAutoFit/>
          </a:bodyPr>
          <a:lstStyle/>
          <a:p>
            <a:pPr algn="ctr"/>
            <a:r>
              <a:rPr lang="fr-FR" sz="3200" b="1" i="1" dirty="0" smtClean="0">
                <a:solidFill>
                  <a:srgbClr val="CC0000"/>
                </a:solidFill>
              </a:rPr>
              <a:t>Exposition</a:t>
            </a:r>
            <a:endParaRPr lang="fr-FR" sz="3200" b="1" i="1" dirty="0" smtClean="0">
              <a:solidFill>
                <a:srgbClr val="CC0000"/>
              </a:solidFill>
            </a:endParaRPr>
          </a:p>
          <a:p>
            <a:pPr algn="ctr"/>
            <a:r>
              <a:rPr lang="fr-FR" sz="4000" b="1" i="1" dirty="0" smtClean="0">
                <a:solidFill>
                  <a:schemeClr val="tx1">
                    <a:lumMod val="95000"/>
                    <a:lumOff val="5000"/>
                  </a:schemeClr>
                </a:solidFill>
              </a:rPr>
              <a:t>"Plusieurs langues dans nos têtes"</a:t>
            </a:r>
          </a:p>
        </p:txBody>
      </p:sp>
      <p:sp>
        <p:nvSpPr>
          <p:cNvPr id="6" name="Rectangle 5"/>
          <p:cNvSpPr/>
          <p:nvPr/>
        </p:nvSpPr>
        <p:spPr>
          <a:xfrm>
            <a:off x="0" y="1674192"/>
            <a:ext cx="10080625" cy="369332"/>
          </a:xfrm>
          <a:prstGeom prst="rect">
            <a:avLst/>
          </a:prstGeom>
        </p:spPr>
        <p:txBody>
          <a:bodyPr wrap="square">
            <a:spAutoFit/>
          </a:bodyPr>
          <a:lstStyle/>
          <a:p>
            <a:pPr algn="ctr"/>
            <a:r>
              <a:rPr lang="fr-FR" dirty="0" smtClean="0"/>
              <a:t>Découverte des multiples facettes du langage et des langues</a:t>
            </a:r>
            <a:r>
              <a:rPr lang="fr-FR" dirty="0" smtClean="0"/>
              <a:t>, </a:t>
            </a:r>
            <a:r>
              <a:rPr lang="fr-FR" dirty="0" smtClean="0"/>
              <a:t>leurs histoires, usages et </a:t>
            </a:r>
            <a:r>
              <a:rPr lang="fr-FR" dirty="0" smtClean="0"/>
              <a:t>destinées</a:t>
            </a:r>
            <a:endParaRPr lang="fr-FR" dirty="0"/>
          </a:p>
        </p:txBody>
      </p:sp>
      <p:sp>
        <p:nvSpPr>
          <p:cNvPr id="7" name="Rectangle 6"/>
          <p:cNvSpPr/>
          <p:nvPr/>
        </p:nvSpPr>
        <p:spPr>
          <a:xfrm>
            <a:off x="5616376" y="4698528"/>
            <a:ext cx="3427990" cy="369332"/>
          </a:xfrm>
          <a:prstGeom prst="rect">
            <a:avLst/>
          </a:prstGeom>
        </p:spPr>
        <p:txBody>
          <a:bodyPr wrap="none">
            <a:spAutoFit/>
          </a:bodyPr>
          <a:lstStyle/>
          <a:p>
            <a:r>
              <a:rPr lang="fr-FR" b="1" dirty="0" smtClean="0">
                <a:solidFill>
                  <a:srgbClr val="007635"/>
                </a:solidFill>
                <a:hlinkClick r:id="rId4"/>
              </a:rPr>
              <a:t>En </a:t>
            </a:r>
            <a:r>
              <a:rPr lang="fr-FR" b="1" dirty="0" smtClean="0">
                <a:solidFill>
                  <a:srgbClr val="007635"/>
                </a:solidFill>
                <a:hlinkClick r:id="rId4"/>
              </a:rPr>
              <a:t>partenariat  avec </a:t>
            </a:r>
            <a:r>
              <a:rPr lang="fr-FR" b="1" dirty="0" smtClean="0">
                <a:solidFill>
                  <a:srgbClr val="007635"/>
                </a:solidFill>
                <a:hlinkClick r:id="rId4"/>
              </a:rPr>
              <a:t> Café bilingue</a:t>
            </a:r>
            <a:endParaRPr lang="fr-FR" b="1" dirty="0">
              <a:solidFill>
                <a:srgbClr val="007635"/>
              </a:solidFill>
            </a:endParaRPr>
          </a:p>
        </p:txBody>
      </p:sp>
      <p:sp>
        <p:nvSpPr>
          <p:cNvPr id="9" name="Rectangle 8"/>
          <p:cNvSpPr/>
          <p:nvPr/>
        </p:nvSpPr>
        <p:spPr>
          <a:xfrm>
            <a:off x="5179189" y="2610296"/>
            <a:ext cx="4374609" cy="1477328"/>
          </a:xfrm>
          <a:prstGeom prst="rect">
            <a:avLst/>
          </a:prstGeom>
        </p:spPr>
        <p:txBody>
          <a:bodyPr wrap="square">
            <a:spAutoFit/>
          </a:bodyPr>
          <a:lstStyle/>
          <a:p>
            <a:pPr algn="ctr"/>
            <a:r>
              <a:rPr lang="fr-FR" dirty="0" smtClean="0"/>
              <a:t/>
            </a:r>
            <a:br>
              <a:rPr lang="fr-FR" dirty="0" smtClean="0"/>
            </a:br>
            <a:endParaRPr lang="fr-FR" dirty="0" smtClean="0"/>
          </a:p>
          <a:p>
            <a:pPr algn="ctr"/>
            <a:r>
              <a:rPr lang="fr-FR" b="1" dirty="0" smtClean="0"/>
              <a:t>Maison </a:t>
            </a:r>
            <a:r>
              <a:rPr lang="fr-FR" b="1" dirty="0" smtClean="0"/>
              <a:t>des </a:t>
            </a:r>
            <a:r>
              <a:rPr lang="fr-FR" b="1" dirty="0" smtClean="0"/>
              <a:t>Associations</a:t>
            </a:r>
          </a:p>
          <a:p>
            <a:pPr algn="ctr"/>
            <a:r>
              <a:rPr lang="fr-FR" b="1" dirty="0" smtClean="0"/>
              <a:t>5 bis</a:t>
            </a:r>
            <a:r>
              <a:rPr lang="fr-FR" b="1" dirty="0" smtClean="0"/>
              <a:t>, </a:t>
            </a:r>
            <a:r>
              <a:rPr lang="fr-FR" b="1" dirty="0" smtClean="0"/>
              <a:t>rue </a:t>
            </a:r>
            <a:r>
              <a:rPr lang="fr-FR" b="1" dirty="0" smtClean="0"/>
              <a:t>du </a:t>
            </a:r>
            <a:r>
              <a:rPr lang="fr-FR" b="1" dirty="0" smtClean="0"/>
              <a:t>Louvre</a:t>
            </a:r>
          </a:p>
          <a:p>
            <a:pPr algn="ctr"/>
            <a:r>
              <a:rPr lang="fr-FR" b="1" dirty="0" smtClean="0"/>
              <a:t>75001 </a:t>
            </a:r>
            <a:r>
              <a:rPr lang="fr-FR" b="1" dirty="0" smtClean="0"/>
              <a:t>Paris</a:t>
            </a:r>
            <a:endParaRPr lang="fr-FR" b="1" dirty="0"/>
          </a:p>
        </p:txBody>
      </p:sp>
      <p:sp>
        <p:nvSpPr>
          <p:cNvPr id="11" name="Rectangle 10"/>
          <p:cNvSpPr/>
          <p:nvPr/>
        </p:nvSpPr>
        <p:spPr>
          <a:xfrm>
            <a:off x="6776268" y="4194472"/>
            <a:ext cx="1274580" cy="369332"/>
          </a:xfrm>
          <a:prstGeom prst="rect">
            <a:avLst/>
          </a:prstGeom>
        </p:spPr>
        <p:txBody>
          <a:bodyPr wrap="none">
            <a:spAutoFit/>
          </a:bodyPr>
          <a:lstStyle/>
          <a:p>
            <a:r>
              <a:rPr lang="fr-FR" dirty="0" smtClean="0"/>
              <a:t>Entrée libre</a:t>
            </a:r>
            <a:endParaRPr lang="fr-FR" dirty="0"/>
          </a:p>
        </p:txBody>
      </p:sp>
      <p:sp>
        <p:nvSpPr>
          <p:cNvPr id="12" name="Rectangle 11"/>
          <p:cNvSpPr/>
          <p:nvPr/>
        </p:nvSpPr>
        <p:spPr>
          <a:xfrm>
            <a:off x="7054021" y="2754312"/>
            <a:ext cx="635110" cy="369332"/>
          </a:xfrm>
          <a:prstGeom prst="rect">
            <a:avLst/>
          </a:prstGeom>
        </p:spPr>
        <p:txBody>
          <a:bodyPr wrap="none">
            <a:spAutoFit/>
          </a:bodyPr>
          <a:lstStyle/>
          <a:p>
            <a:r>
              <a:rPr lang="fr-FR" dirty="0" smtClean="0"/>
              <a:t>Lieu:</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38</Words>
  <Application>Microsoft Office PowerPoint</Application>
  <PresentationFormat>Personnalisé</PresentationFormat>
  <Paragraphs>11</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Vernissage d'exposition et animation: "Plusieurs langues dans nos têtes" Découverte des multiples facettes du langage et des langues, leurs histoires, usages et destinées.   En partenariat avec Café bilingue   Entrée libre Maison des Associations, 5bis, Rue du Louvre, 75001 Paris</dc:title>
  <dc:creator>mundolingua</dc:creator>
  <cp:lastModifiedBy>mundolingua</cp:lastModifiedBy>
  <cp:revision>5</cp:revision>
  <dcterms:created xsi:type="dcterms:W3CDTF">2014-10-16T11:18:09Z</dcterms:created>
  <dcterms:modified xsi:type="dcterms:W3CDTF">2014-10-16T12:15:39Z</dcterms:modified>
</cp:coreProperties>
</file>